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3" r:id="rId1"/>
    <p:sldMasterId id="2147483694" r:id="rId2"/>
    <p:sldMasterId id="214748369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7010400" cy="92964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Quattrocento Sans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3267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jksdksd jh jhfkjhfsd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379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438400" y="2668875"/>
            <a:ext cx="6476999" cy="13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>
                <a:solidFill>
                  <a:srgbClr val="FFFFFF"/>
                </a:solidFill>
              </a:rPr>
              <a:t>Testing types</a:t>
            </a:r>
          </a:p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3000">
                <a:solidFill>
                  <a:srgbClr val="FFFFFF"/>
                </a:solidFill>
              </a:rPr>
              <a:t>Slack: Desktop Client for Communication tool</a:t>
            </a:r>
          </a:p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100000"/>
              <a:buFont typeface="Arial"/>
              <a:buChar char="•"/>
            </a:pPr>
            <a:r>
              <a:rPr lang="en" dirty="0"/>
              <a:t> 								</a:t>
            </a:r>
            <a:r>
              <a:rPr lang="en" dirty="0" smtClean="0"/>
              <a:t>                        Olesia </a:t>
            </a:r>
            <a:r>
              <a:rPr lang="en" dirty="0"/>
              <a:t>Ivanauskaite</a:t>
            </a:r>
          </a:p>
          <a:p>
            <a:pPr marL="365760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dirty="0"/>
              <a:t>01/20/2016</a:t>
            </a:r>
          </a:p>
          <a:p>
            <a:pPr marL="266700" marR="0" lvl="0" indent="-2667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1066800"/>
            <a:ext cx="3778500" cy="19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should allow a user sent 60 messages per minute.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different amount of messages that can be send per minute (60, 65, 70);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4476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testing 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71575" y="1166825"/>
            <a:ext cx="5998800" cy="35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 i="0" u="none" strike="noStrike" cap="none">
                <a:solidFill>
                  <a:schemeClr val="dk1"/>
                </a:solidFill>
              </a:rPr>
              <a:t>As a user I would like to send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 i="0" u="none" strike="noStrike" cap="none">
                <a:solidFill>
                  <a:schemeClr val="dk1"/>
                </a:solidFill>
              </a:rPr>
              <a:t> language.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Localization 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Slack:</a:t>
            </a:r>
            <a:r>
              <a:rPr lang="en" sz="1600">
                <a:solidFill>
                  <a:schemeClr val="dk1"/>
                </a:solidFill>
              </a:rPr>
              <a:t>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>
                <a:solidFill>
                  <a:schemeClr val="dk1"/>
                </a:solidFill>
              </a:rPr>
              <a:t> language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Message is successfully sent. All letters are displayed correctly.</a:t>
            </a:r>
          </a:p>
          <a:p>
            <a:pPr marL="0" marR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740425"/>
            <a:ext cx="8415025" cy="14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934200" y="5105400"/>
            <a:ext cx="1805699" cy="1676399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 TELEPHONE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Toll-Free: 866.687.3588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Office: 239.690.3111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 TELEPHONE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0207.544.8414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 TELEPHONE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0692.602.5857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775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info@softserveinc.com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www.softserveinc.com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3"/>
          </p:nvPr>
        </p:nvSpPr>
        <p:spPr>
          <a:xfrm>
            <a:off x="2616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EUROPE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Netherlands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Ukraine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Bulgaria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4"/>
          </p:nvPr>
        </p:nvSpPr>
        <p:spPr>
          <a:xfrm>
            <a:off x="457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Austin, TX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Fort Myers, 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Boston, 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Newport Beach, CA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Salt Lake City, 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819400"/>
            <a:ext cx="3532800" cy="3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</a:p>
        </p:txBody>
      </p:sp>
      <p:sp>
        <p:nvSpPr>
          <p:cNvPr id="187" name="Shape 187"/>
          <p:cNvSpPr/>
          <p:nvPr/>
        </p:nvSpPr>
        <p:spPr>
          <a:xfrm>
            <a:off x="381000" y="1173550"/>
            <a:ext cx="7867800" cy="470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testing: Smoke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testing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 sz="3200" b="0" i="1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57200" y="12700"/>
            <a:ext cx="8229600" cy="130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7125" y="1904890"/>
            <a:ext cx="7696199" cy="2062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is an excellent online communication tool with a rich collection of settings and options. It works so well as a collaboration tool in business. Slack reduces the friction to working together as a team. It keeps everything in a central place and has a few nifty tricks to help to work a little smarter together.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50" y="3336350"/>
            <a:ext cx="6318474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571600" y="1062300"/>
            <a:ext cx="8115300" cy="347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a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 by </a:t>
            </a:r>
            <a:r>
              <a:rPr lang="en" sz="1600" b="1">
                <a:solidFill>
                  <a:srgbClr val="2C2D30"/>
                </a:solidFill>
              </a:rPr>
              <a:t>dragging and dropping</a:t>
            </a:r>
            <a:r>
              <a:rPr lang="en" sz="1600">
                <a:solidFill>
                  <a:schemeClr val="dk1"/>
                </a:solidFill>
              </a:rPr>
              <a:t> it from the computer.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Select a file&lt;1GB to upload;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Drop and paste file to the Slack window;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Fill the </a:t>
            </a:r>
            <a:r>
              <a:rPr lang="en" sz="1600" b="1">
                <a:solidFill>
                  <a:schemeClr val="dk1"/>
                </a:solidFill>
              </a:rPr>
              <a:t>Title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 b="1">
                <a:solidFill>
                  <a:schemeClr val="dk1"/>
                </a:solidFill>
              </a:rPr>
              <a:t>Share with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lang="en" sz="1600" b="1">
                <a:solidFill>
                  <a:schemeClr val="dk1"/>
                </a:solidFill>
              </a:rPr>
              <a:t>Add Comment</a:t>
            </a:r>
            <a:r>
              <a:rPr lang="en" sz="1600">
                <a:solidFill>
                  <a:schemeClr val="dk1"/>
                </a:solidFill>
              </a:rPr>
              <a:t> fields (not required);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</a:t>
            </a:r>
            <a:r>
              <a:rPr lang="en" sz="1600" b="1">
                <a:solidFill>
                  <a:schemeClr val="dk1"/>
                </a:solidFill>
              </a:rPr>
              <a:t>Upload</a:t>
            </a:r>
            <a:r>
              <a:rPr lang="en" sz="1600">
                <a:solidFill>
                  <a:schemeClr val="dk1"/>
                </a:solidFill>
              </a:rPr>
              <a:t> 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successfully uploaded. You can click on it to open.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7" y="4869160"/>
            <a:ext cx="8115225" cy="141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 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559600" y="1066800"/>
            <a:ext cx="3784500" cy="5042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window.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Click the </a:t>
            </a:r>
            <a:r>
              <a:rPr lang="en" sz="1600" b="1">
                <a:solidFill>
                  <a:srgbClr val="2C2D30"/>
                </a:solidFill>
              </a:rPr>
              <a:t>+</a:t>
            </a:r>
            <a:r>
              <a:rPr lang="en" sz="1600">
                <a:solidFill>
                  <a:srgbClr val="2C2D30"/>
                </a:solidFill>
              </a:rPr>
              <a:t> next to the message box and select</a:t>
            </a:r>
            <a:r>
              <a:rPr lang="en" sz="1600" b="1">
                <a:solidFill>
                  <a:srgbClr val="2C2D30"/>
                </a:solidFill>
              </a:rPr>
              <a:t> Upload a file</a:t>
            </a:r>
            <a:r>
              <a:rPr lang="en" sz="1600">
                <a:solidFill>
                  <a:srgbClr val="2C2D30"/>
                </a:solidFill>
              </a:rPr>
              <a:t>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Choose a file &gt;1GB from the computer and press </a:t>
            </a:r>
            <a:r>
              <a:rPr lang="en" sz="1600" b="1">
                <a:solidFill>
                  <a:srgbClr val="2C2D30"/>
                </a:solidFill>
              </a:rPr>
              <a:t>Open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not uploaded. A new window with a message </a:t>
            </a:r>
            <a:r>
              <a:rPr lang="en" sz="1600" b="1">
                <a:solidFill>
                  <a:schemeClr val="dk1"/>
                </a:solidFill>
              </a:rPr>
              <a:t>‘That file is too large and cannot be uploaded. The limit is 1GB’</a:t>
            </a:r>
            <a:r>
              <a:rPr lang="en" sz="1600">
                <a:solidFill>
                  <a:schemeClr val="dk1"/>
                </a:solidFill>
              </a:rPr>
              <a:t> appears on the screen.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333500"/>
            <a:ext cx="4400174" cy="31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6780025" y="646465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33225" y="333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Smoke testing 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33225" y="1087450"/>
            <a:ext cx="5657400" cy="335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Story: </a:t>
            </a:r>
            <a:r>
              <a:rPr lang="en" sz="1600">
                <a:solidFill>
                  <a:schemeClr val="dk1"/>
                </a:solidFill>
              </a:rPr>
              <a:t>As a user I want to send a message by using Slack.</a:t>
            </a:r>
          </a:p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Functional 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rgbClr val="2C2D30"/>
              </a:solidFill>
            </a:endParaRP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Full text message with all of the existing symbols is successfully sent.</a:t>
            </a:r>
          </a:p>
          <a:p>
            <a:pPr marL="0" marR="0" lvl="0" indent="0" rtl="0">
              <a:spcBef>
                <a:spcPts val="32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1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4571675"/>
            <a:ext cx="5791200" cy="14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</p:txBody>
      </p:sp>
      <p:sp>
        <p:nvSpPr>
          <p:cNvPr id="226" name="Shape 226"/>
          <p:cNvSpPr/>
          <p:nvPr/>
        </p:nvSpPr>
        <p:spPr>
          <a:xfrm>
            <a:off x="654725" y="1003300"/>
            <a:ext cx="3937199" cy="515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the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button UI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Preconditions: 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Slack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domain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personal email, and password;</a:t>
            </a:r>
          </a:p>
          <a:p>
            <a:pPr marL="457200" marR="0" lvl="0" indent="-330200" rtl="0">
              <a:spcBef>
                <a:spcPts val="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the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icon next to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sidebar to open the channel creation window.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solidFill>
                <a:srgbClr val="2C2D3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-69850" rtl="0">
              <a:spcBef>
                <a:spcPts val="0"/>
              </a:spcBef>
              <a:buSzPct val="6875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testing procedure: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button is placed in the bottom left corner of the window;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green coloured button;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a button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text value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white coloured.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25" y="1003300"/>
            <a:ext cx="403487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</a:t>
            </a:r>
          </a:p>
        </p:txBody>
      </p:sp>
      <p:sp>
        <p:nvSpPr>
          <p:cNvPr id="234" name="Shape 234"/>
          <p:cNvSpPr/>
          <p:nvPr/>
        </p:nvSpPr>
        <p:spPr>
          <a:xfrm>
            <a:off x="533400" y="1066800"/>
            <a:ext cx="3778500" cy="480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Application should load in 10 sec when up to 2000 users access it concurrently. Application should load in 20 sec when up to 4000 users access it concurrently. 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emulate different amount of entrance in range (0; 4000), for instance, measure time for 100, 1000, 2000, 3000 and 3500, 4000 concurrent users.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 users can access the app for &lt;10 sec; 2000-4000 users can access the app from 10-20 sec.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5238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</a:t>
            </a:r>
          </a:p>
        </p:txBody>
      </p:sp>
      <p:sp>
        <p:nvSpPr>
          <p:cNvPr id="244" name="Shape 244"/>
          <p:cNvSpPr/>
          <p:nvPr/>
        </p:nvSpPr>
        <p:spPr>
          <a:xfrm>
            <a:off x="339436" y="1066800"/>
            <a:ext cx="4156499" cy="4247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the stability of the product while 200 000 users are sending messages at one time.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Procedure: </a:t>
            </a:r>
          </a:p>
          <a:p>
            <a:pPr marL="457200" marR="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200 000 requests to send a message by using a special tool which can generate such amount of users and can provide results.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can’t withstand a stress load.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639" y="13714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Экран (4:3)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Quattrocento Sans</vt:lpstr>
      <vt:lpstr>Noto Sans Symbols</vt:lpstr>
      <vt:lpstr>Office Theme</vt:lpstr>
      <vt:lpstr>Office Theme</vt:lpstr>
      <vt:lpstr>Office Theme</vt:lpstr>
      <vt:lpstr>Testing types Slack: Desktop Client for Communication tool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 </vt:lpstr>
      <vt:lpstr>Load testing 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types Slack: Desktop Client for Communication tool </dc:title>
  <cp:lastModifiedBy>Olesia</cp:lastModifiedBy>
  <cp:revision>1</cp:revision>
  <dcterms:modified xsi:type="dcterms:W3CDTF">2016-01-31T09:19:09Z</dcterms:modified>
</cp:coreProperties>
</file>